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98" y="-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355E-0EBA-47E2-BF3E-E22E9D2AFD4C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500A-1822-4996-9192-F428BA205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862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355E-0EBA-47E2-BF3E-E22E9D2AFD4C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500A-1822-4996-9192-F428BA205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24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355E-0EBA-47E2-BF3E-E22E9D2AFD4C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500A-1822-4996-9192-F428BA205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82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355E-0EBA-47E2-BF3E-E22E9D2AFD4C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500A-1822-4996-9192-F428BA205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692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355E-0EBA-47E2-BF3E-E22E9D2AFD4C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500A-1822-4996-9192-F428BA205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17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355E-0EBA-47E2-BF3E-E22E9D2AFD4C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500A-1822-4996-9192-F428BA205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0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355E-0EBA-47E2-BF3E-E22E9D2AFD4C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500A-1822-4996-9192-F428BA205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87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355E-0EBA-47E2-BF3E-E22E9D2AFD4C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500A-1822-4996-9192-F428BA205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564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355E-0EBA-47E2-BF3E-E22E9D2AFD4C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500A-1822-4996-9192-F428BA205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40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355E-0EBA-47E2-BF3E-E22E9D2AFD4C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500A-1822-4996-9192-F428BA205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09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D355E-0EBA-47E2-BF3E-E22E9D2AFD4C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500A-1822-4996-9192-F428BA205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321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D355E-0EBA-47E2-BF3E-E22E9D2AFD4C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C500A-1822-4996-9192-F428BA2052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76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8" y="0"/>
            <a:ext cx="12178352" cy="91337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00000">
            <a:off x="6960459" y="4420314"/>
            <a:ext cx="6233108" cy="31486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700000">
            <a:off x="-72789" y="535818"/>
            <a:ext cx="9144000" cy="2387600"/>
          </a:xfrm>
          <a:effectLst>
            <a:innerShdw blurRad="114300">
              <a:prstClr val="black"/>
            </a:innerShdw>
          </a:effectLst>
        </p:spPr>
        <p:txBody>
          <a:bodyPr>
            <a:normAutofit fontScale="90000"/>
          </a:bodyPr>
          <a:lstStyle/>
          <a:p>
            <a:r>
              <a:rPr lang="ru-RU" sz="96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XBAND Rough Cyrillic AA" panose="02000400000000000000" pitchFamily="2" charset="0"/>
              </a:rPr>
              <a:t>Семейная летопись</a:t>
            </a:r>
            <a:endParaRPr lang="ru-RU" sz="96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XBAND Rough Cyrillic AA" panose="02000400000000000000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987" y="3197283"/>
            <a:ext cx="2220581" cy="312940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 rot="20700000">
            <a:off x="-466586" y="1973844"/>
            <a:ext cx="11109278" cy="21447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XBAND Rough Cyrillic AA" panose="02000400000000000000" pitchFamily="2" charset="0"/>
              </a:rPr>
              <a:t>75-летие Великой победы</a:t>
            </a:r>
            <a:endParaRPr lang="ru-RU" sz="4000" dirty="0">
              <a:latin typeface="XBAND Rough Cyrillic AA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3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70128"/>
            <a:ext cx="10515600" cy="740308"/>
          </a:xfrm>
        </p:spPr>
        <p:txBody>
          <a:bodyPr/>
          <a:lstStyle/>
          <a:p>
            <a:r>
              <a:rPr lang="ru-RU" dirty="0" smtClean="0">
                <a:latin typeface="XBAND Rough Cyrillic AA" panose="02000400000000000000" pitchFamily="2" charset="0"/>
              </a:rPr>
              <a:t>НЕДЕЛЬКО ФЕДОР НИКИТОВИЧ</a:t>
            </a:r>
            <a:endParaRPr lang="ru-RU" dirty="0">
              <a:latin typeface="XBAND Rough Cyrillic AA" panose="02000400000000000000" pitchFamily="2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871" y="720002"/>
            <a:ext cx="3472929" cy="4739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838200" y="1501254"/>
            <a:ext cx="6482686" cy="42581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Kozuka Mincho Pro L" panose="02020300000000000000" pitchFamily="18" charset="-128"/>
                <a:cs typeface="Times New Roman" panose="02020603050405020304" pitchFamily="18" charset="0"/>
              </a:rPr>
              <a:t>Мой прадедушка родился 16 июня 1924 года в селе Ясная Поляна. Когда началась война  в 1941 первыми на фронт ушли его братья — Василий и Иван. Сам Фёдор Тульским райвоенкоматом Новосибирской области был призван в ряды Красной Армии с 23 августа 1942 года. Первоначально служил в Забайкалье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Kozuka Mincho Pro L" panose="02020300000000000000" pitchFamily="18" charset="-128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Kozuka Mincho Pro L" panose="020203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24585"/>
            <a:ext cx="11855355" cy="889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3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XBAND Rough Cyrillic AA" panose="02000400000000000000" pitchFamily="2" charset="0"/>
              </a:rPr>
              <a:t>ГЕРОЙ СОЕТСКОГО СОЮЗА</a:t>
            </a:r>
            <a:endParaRPr lang="ru-RU" sz="4800" dirty="0">
              <a:latin typeface="XBAND Rough Cyrillic AA" panose="02000400000000000000" pitchFamily="2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90688"/>
            <a:ext cx="7295866" cy="4486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действующей армии на передовой с февраля 1944 — воевал в составе миномётной роты первого стрелкового батальона 538-го стрелкового полка 120-й Краснознаменной Гатчинской стрелковой дивизии 8-й армии Ленинградского фронта. В феврале—апреле 8-я армия теснила противника от Ленинграда, вела кровопролитные бои с ожесточённо сопротивляющимся противником в направлении Нарвы.. В этих боях Фёдор Никитович совершил свой первый подвиг, при этом был ранен.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161" y="1825625"/>
            <a:ext cx="3044276" cy="4410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2557178"/>
            <a:ext cx="12496800" cy="937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6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568" y="-283675"/>
            <a:ext cx="6674232" cy="505649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Получив в боях 3 звезды солдатской Славы, прадедушка стал солдатом-героем, полным кавалером ордена и по статусу в Советском Союзе приравнивался к лицам, удостоенным звания Героя Советского Союза. 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027906"/>
            <a:ext cx="3841368" cy="5056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156" y="0"/>
            <a:ext cx="13410301" cy="100577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8273077" y="3403981"/>
            <a:ext cx="3548418" cy="24484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4618" y="5028863"/>
            <a:ext cx="6374186" cy="194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7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158</Words>
  <Application>Microsoft Office PowerPoint</Application>
  <PresentationFormat>Широкоэкранный</PresentationFormat>
  <Paragraphs>7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Kozuka Mincho Pro L</vt:lpstr>
      <vt:lpstr>Arial</vt:lpstr>
      <vt:lpstr>Calibri</vt:lpstr>
      <vt:lpstr>Calibri Light</vt:lpstr>
      <vt:lpstr>Times New Roman</vt:lpstr>
      <vt:lpstr>XBAND Rough Cyrillic AA</vt:lpstr>
      <vt:lpstr>Тема Office</vt:lpstr>
      <vt:lpstr>Семейная летопись</vt:lpstr>
      <vt:lpstr>НЕДЕЛЬКО ФЕДОР НИКИТОВИЧ</vt:lpstr>
      <vt:lpstr>ГЕРОЙ СОЕТСКОГО СОЮЗА</vt:lpstr>
      <vt:lpstr>Получив в боях 3 звезды солдатской Славы, прадедушка стал солдатом-героем, полным кавалером ордена и по статусу в Советском Союзе приравнивался к лицам, удостоенным звания Героя Советского Союза.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Fnna Evseenko</dc:creator>
  <cp:lastModifiedBy>Fnna Evseenko</cp:lastModifiedBy>
  <cp:revision>9</cp:revision>
  <dcterms:created xsi:type="dcterms:W3CDTF">2020-04-23T18:33:22Z</dcterms:created>
  <dcterms:modified xsi:type="dcterms:W3CDTF">2020-04-23T20:45:29Z</dcterms:modified>
</cp:coreProperties>
</file>